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24" autoAdjust="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55B6C4-AA37-4B21-A3B0-8BCC2C3AF493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AAFB1A-EBA0-4607-BD86-4C73DD00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5B6C4-AA37-4B21-A3B0-8BCC2C3AF493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AFB1A-EBA0-4607-BD86-4C73DD00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5B6C4-AA37-4B21-A3B0-8BCC2C3AF493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AFB1A-EBA0-4607-BD86-4C73DD00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5B6C4-AA37-4B21-A3B0-8BCC2C3AF493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AFB1A-EBA0-4607-BD86-4C73DD0069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5B6C4-AA37-4B21-A3B0-8BCC2C3AF493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AFB1A-EBA0-4607-BD86-4C73DD0069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5B6C4-AA37-4B21-A3B0-8BCC2C3AF493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AFB1A-EBA0-4607-BD86-4C73DD0069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5B6C4-AA37-4B21-A3B0-8BCC2C3AF493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AFB1A-EBA0-4607-BD86-4C73DD00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5B6C4-AA37-4B21-A3B0-8BCC2C3AF493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AFB1A-EBA0-4607-BD86-4C73DD0069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5B6C4-AA37-4B21-A3B0-8BCC2C3AF493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AFB1A-EBA0-4607-BD86-4C73DD00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55B6C4-AA37-4B21-A3B0-8BCC2C3AF493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AFB1A-EBA0-4607-BD86-4C73DD00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55B6C4-AA37-4B21-A3B0-8BCC2C3AF493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AAFB1A-EBA0-4607-BD86-4C73DD0069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55B6C4-AA37-4B21-A3B0-8BCC2C3AF493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AAFB1A-EBA0-4607-BD86-4C73DD00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0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p.vk.me/c4299/u35441616/94719259/x_01dfad91.jpg"/>
          <p:cNvPicPr>
            <a:picLocks noChangeAspect="1" noChangeArrowheads="1"/>
          </p:cNvPicPr>
          <p:nvPr/>
        </p:nvPicPr>
        <p:blipFill>
          <a:blip r:embed="rId3"/>
          <a:srcRect r="5628" b="3973"/>
          <a:stretch>
            <a:fillRect/>
          </a:stretch>
        </p:blipFill>
        <p:spPr bwMode="auto">
          <a:xfrm>
            <a:off x="214282" y="3071810"/>
            <a:ext cx="428628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6000768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 “ ПОРАДА ” ЗОШ №2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IMG_2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4357686" cy="295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9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42853"/>
            <a:ext cx="4463178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9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071810"/>
            <a:ext cx="4643438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43042" y="2571744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2571744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endParaRPr lang="ru-R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00034" y="5857892"/>
          <a:ext cx="1008062" cy="590550"/>
        </p:xfrm>
        <a:graphic>
          <a:graphicData uri="http://schemas.openxmlformats.org/presentationml/2006/ole">
            <p:oleObj spid="_x0000_s1026" name="Picture" r:id="rId7" imgW="1372361" imgH="880928" progId="Word.Picture.8">
              <p:embed/>
            </p:oleObj>
          </a:graphicData>
        </a:graphic>
      </p:graphicFrame>
      <p:pic>
        <p:nvPicPr>
          <p:cNvPr id="12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58084" y="5551487"/>
            <a:ext cx="5048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Картинки по запросу ніжин школа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20160712_140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195" y="2928934"/>
            <a:ext cx="4435961" cy="291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929330"/>
            <a:ext cx="7772400" cy="107154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 “ Однодумці ” ЗОШ №9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_2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0056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7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28934"/>
            <a:ext cx="450056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9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0"/>
            <a:ext cx="457200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43042" y="2357430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2357430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endParaRPr lang="ru-R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00034" y="5857892"/>
          <a:ext cx="1008062" cy="590550"/>
        </p:xfrm>
        <a:graphic>
          <a:graphicData uri="http://schemas.openxmlformats.org/presentationml/2006/ole">
            <p:oleObj spid="_x0000_s3074" name="Picture" r:id="rId7" imgW="1372361" imgH="880928" progId="Word.Picture.8">
              <p:embed/>
            </p:oleObj>
          </a:graphicData>
        </a:graphic>
      </p:graphicFrame>
      <p:pic>
        <p:nvPicPr>
          <p:cNvPr id="10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58084" y="5551487"/>
            <a:ext cx="5048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20160712_141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857496"/>
            <a:ext cx="4429156" cy="27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715016"/>
            <a:ext cx="7772400" cy="92867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ОСББ “НАШ ДІМ 36”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вул. Незалежності, 36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_29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435771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8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142852"/>
            <a:ext cx="44291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8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857496"/>
            <a:ext cx="4286280" cy="276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43042" y="2285992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2285992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endParaRPr lang="ru-R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00034" y="5857892"/>
          <a:ext cx="1008062" cy="590550"/>
        </p:xfrm>
        <a:graphic>
          <a:graphicData uri="http://schemas.openxmlformats.org/presentationml/2006/ole">
            <p:oleObj spid="_x0000_s5122" name="Picture" r:id="rId7" imgW="1372361" imgH="880928" progId="Word.Picture.8">
              <p:embed/>
            </p:oleObj>
          </a:graphicData>
        </a:graphic>
      </p:graphicFrame>
      <p:pic>
        <p:nvPicPr>
          <p:cNvPr id="11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58084" y="5551487"/>
            <a:ext cx="5048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929330"/>
            <a:ext cx="7772400" cy="92867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ОСББ “МРІЯ”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вул.  Шевченка МПС, 11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_1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435768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9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000372"/>
            <a:ext cx="435768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8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42852"/>
            <a:ext cx="435768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8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000372"/>
            <a:ext cx="4321968" cy="280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43042" y="2285992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2285992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endParaRPr lang="ru-R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00034" y="5857892"/>
          <a:ext cx="1008062" cy="590550"/>
        </p:xfrm>
        <a:graphic>
          <a:graphicData uri="http://schemas.openxmlformats.org/presentationml/2006/ole">
            <p:oleObj spid="_x0000_s6146" name="Picture" r:id="rId7" imgW="1372361" imgH="880928" progId="Word.Picture.8">
              <p:embed/>
            </p:oleObj>
          </a:graphicData>
        </a:graphic>
      </p:graphicFrame>
      <p:pic>
        <p:nvPicPr>
          <p:cNvPr id="11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58084" y="5551487"/>
            <a:ext cx="5048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786454"/>
            <a:ext cx="7772400" cy="92867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ОСББ “ЕДЕМ”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вул. Московська, 72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1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435771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8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928934"/>
            <a:ext cx="435771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7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42852"/>
            <a:ext cx="428624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9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2928934"/>
            <a:ext cx="4286280" cy="279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43042" y="2357430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2357430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endParaRPr lang="ru-R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00034" y="5857892"/>
          <a:ext cx="1008062" cy="590550"/>
        </p:xfrm>
        <a:graphic>
          <a:graphicData uri="http://schemas.openxmlformats.org/presentationml/2006/ole">
            <p:oleObj spid="_x0000_s7170" name="Picture" r:id="rId7" imgW="1372361" imgH="880928" progId="Word.Picture.8">
              <p:embed/>
            </p:oleObj>
          </a:graphicData>
        </a:graphic>
      </p:graphicFrame>
      <p:pic>
        <p:nvPicPr>
          <p:cNvPr id="11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58084" y="5551487"/>
            <a:ext cx="5048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</TotalTime>
  <Words>54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Открытая</vt:lpstr>
      <vt:lpstr>Picture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2016-07-12T07:45:23Z</dcterms:created>
  <dcterms:modified xsi:type="dcterms:W3CDTF">2016-08-18T11:20:07Z</dcterms:modified>
</cp:coreProperties>
</file>