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71" r:id="rId17"/>
    <p:sldId id="273" r:id="rId18"/>
    <p:sldId id="270" r:id="rId19"/>
    <p:sldId id="275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6336007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16336007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polza</dc:creator>
  <cp:lastModifiedBy>Polina Zabrodska</cp:lastModifiedBy>
  <cp:revision>5</cp:revision>
  <dcterms:created xsi:type="dcterms:W3CDTF">2025-07-23T00:59:00Z</dcterms:created>
  <dcterms:modified xsi:type="dcterms:W3CDTF">2026-01-29T16:09:51Z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5BD317A8A5D949018721254018E8851F_11</vt:lpwstr>
  </property>
  <property fmtid="{D5CDD505-2E9C-101B-9397-08002B2CF9AE}" pid="3" name="KSOProductBuildVer">
    <vt:lpwstr>1033-12.2.0.23196</vt:lpwstr>
  </property>
</Properties>
</file>